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7" d="100"/>
          <a:sy n="27" d="100"/>
        </p:scale>
        <p:origin x="1572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77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37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80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80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48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22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68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86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1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80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8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9C83-F47E-4A16-8DB0-1474A7F671A5}" type="datetimeFigureOut">
              <a:rPr lang="it-IT" smtClean="0"/>
              <a:t>06/01/2024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BB23-22F2-422D-9B5C-8CD3071B40DF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11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757B500-37F0-5D92-E10F-731680F60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868" y="289001"/>
            <a:ext cx="2601989" cy="34428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7C16980-BA44-F493-3D27-07810A6ED68A}"/>
              </a:ext>
            </a:extLst>
          </p:cNvPr>
          <p:cNvSpPr txBox="1"/>
          <p:nvPr/>
        </p:nvSpPr>
        <p:spPr>
          <a:xfrm flipH="1">
            <a:off x="5138221" y="562664"/>
            <a:ext cx="935953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b="1" dirty="0">
                <a:solidFill>
                  <a:srgbClr val="990033"/>
                </a:solidFill>
              </a:rPr>
              <a:t>TITLE</a:t>
            </a:r>
          </a:p>
          <a:p>
            <a:r>
              <a:rPr lang="it-IT" sz="5400" dirty="0" err="1">
                <a:solidFill>
                  <a:srgbClr val="990033"/>
                </a:solidFill>
              </a:rPr>
              <a:t>Authors</a:t>
            </a:r>
            <a:endParaRPr lang="it-IT" sz="5400" dirty="0">
              <a:solidFill>
                <a:srgbClr val="990033"/>
              </a:solidFill>
            </a:endParaRPr>
          </a:p>
          <a:p>
            <a:r>
              <a:rPr lang="it-IT" sz="5400" dirty="0">
                <a:solidFill>
                  <a:srgbClr val="990033"/>
                </a:solidFill>
              </a:rPr>
              <a:t>Institutions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680C1BD8-A8DC-3FCA-0C11-EFA101A38352}"/>
              </a:ext>
            </a:extLst>
          </p:cNvPr>
          <p:cNvCxnSpPr/>
          <p:nvPr/>
        </p:nvCxnSpPr>
        <p:spPr>
          <a:xfrm>
            <a:off x="0" y="4183103"/>
            <a:ext cx="25199975" cy="0"/>
          </a:xfrm>
          <a:prstGeom prst="line">
            <a:avLst/>
          </a:prstGeom>
          <a:ln w="2444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40DFECDC-CD60-D196-0AE0-F430BAD7565B}"/>
              </a:ext>
            </a:extLst>
          </p:cNvPr>
          <p:cNvSpPr/>
          <p:nvPr/>
        </p:nvSpPr>
        <p:spPr>
          <a:xfrm>
            <a:off x="1316868" y="4702630"/>
            <a:ext cx="8610903" cy="1570520"/>
          </a:xfrm>
          <a:prstGeom prst="roundRect">
            <a:avLst/>
          </a:prstGeom>
          <a:solidFill>
            <a:srgbClr val="990033">
              <a:alpha val="8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200" dirty="0"/>
              <a:t>INTRODUCTION</a:t>
            </a:r>
            <a:endParaRPr lang="it-IT" sz="5400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E6A4489C-F994-EA95-05FA-D22F646DEDC3}"/>
              </a:ext>
            </a:extLst>
          </p:cNvPr>
          <p:cNvSpPr/>
          <p:nvPr/>
        </p:nvSpPr>
        <p:spPr>
          <a:xfrm>
            <a:off x="10324946" y="4702630"/>
            <a:ext cx="13558161" cy="1570519"/>
          </a:xfrm>
          <a:prstGeom prst="roundRect">
            <a:avLst/>
          </a:prstGeom>
          <a:solidFill>
            <a:srgbClr val="990033">
              <a:alpha val="8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200" dirty="0"/>
              <a:t>METHODS</a:t>
            </a:r>
            <a:endParaRPr lang="it-IT" sz="54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BF7C2244-194B-7916-F801-DDB6A8E2F4C4}"/>
              </a:ext>
            </a:extLst>
          </p:cNvPr>
          <p:cNvSpPr/>
          <p:nvPr/>
        </p:nvSpPr>
        <p:spPr>
          <a:xfrm>
            <a:off x="1316867" y="13302345"/>
            <a:ext cx="22566239" cy="1446286"/>
          </a:xfrm>
          <a:prstGeom prst="roundRect">
            <a:avLst/>
          </a:prstGeom>
          <a:solidFill>
            <a:srgbClr val="990033">
              <a:alpha val="8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800" dirty="0"/>
              <a:t>RESULTS</a:t>
            </a:r>
            <a:endParaRPr lang="it-IT" sz="6600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7617A50A-C62F-C3A5-AA69-66AE3CF5AB69}"/>
              </a:ext>
            </a:extLst>
          </p:cNvPr>
          <p:cNvSpPr/>
          <p:nvPr/>
        </p:nvSpPr>
        <p:spPr>
          <a:xfrm>
            <a:off x="1339726" y="23466606"/>
            <a:ext cx="14030903" cy="1614070"/>
          </a:xfrm>
          <a:prstGeom prst="roundRect">
            <a:avLst/>
          </a:prstGeom>
          <a:solidFill>
            <a:srgbClr val="990033">
              <a:alpha val="8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200" dirty="0"/>
              <a:t>DISCUSSION &amp; CONCLUSIONS</a:t>
            </a:r>
            <a:endParaRPr lang="it-IT" sz="5400" dirty="0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1282EAC6-AD69-A78B-51A1-80A78746D813}"/>
              </a:ext>
            </a:extLst>
          </p:cNvPr>
          <p:cNvSpPr/>
          <p:nvPr/>
        </p:nvSpPr>
        <p:spPr>
          <a:xfrm>
            <a:off x="15817728" y="23466606"/>
            <a:ext cx="8065378" cy="1614070"/>
          </a:xfrm>
          <a:prstGeom prst="roundRect">
            <a:avLst/>
          </a:prstGeom>
          <a:solidFill>
            <a:srgbClr val="990033">
              <a:alpha val="8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200" dirty="0"/>
              <a:t>REFERENCES</a:t>
            </a:r>
            <a:endParaRPr lang="it-IT" sz="5400" dirty="0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E412CCA9-BD61-09F8-3AA6-86B30674D7C9}"/>
              </a:ext>
            </a:extLst>
          </p:cNvPr>
          <p:cNvSpPr/>
          <p:nvPr/>
        </p:nvSpPr>
        <p:spPr>
          <a:xfrm>
            <a:off x="1339726" y="6080618"/>
            <a:ext cx="8588045" cy="6904531"/>
          </a:xfrm>
          <a:prstGeom prst="rect">
            <a:avLst/>
          </a:prstGeom>
          <a:solidFill>
            <a:srgbClr val="990033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5C014E95-9AB9-CC95-8B7F-803B488A231A}"/>
              </a:ext>
            </a:extLst>
          </p:cNvPr>
          <p:cNvSpPr/>
          <p:nvPr/>
        </p:nvSpPr>
        <p:spPr>
          <a:xfrm>
            <a:off x="10324946" y="6052455"/>
            <a:ext cx="13558160" cy="6904531"/>
          </a:xfrm>
          <a:prstGeom prst="rect">
            <a:avLst/>
          </a:prstGeom>
          <a:solidFill>
            <a:srgbClr val="990033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A3C2B69A-156C-A54B-0215-ECE18BACF390}"/>
              </a:ext>
            </a:extLst>
          </p:cNvPr>
          <p:cNvSpPr/>
          <p:nvPr/>
        </p:nvSpPr>
        <p:spPr>
          <a:xfrm>
            <a:off x="1362584" y="14748632"/>
            <a:ext cx="22497665" cy="8241998"/>
          </a:xfrm>
          <a:prstGeom prst="rect">
            <a:avLst/>
          </a:prstGeom>
          <a:solidFill>
            <a:srgbClr val="990033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2B1D097C-B7FD-CA53-199E-23C7DABE37E2}"/>
              </a:ext>
            </a:extLst>
          </p:cNvPr>
          <p:cNvSpPr/>
          <p:nvPr/>
        </p:nvSpPr>
        <p:spPr>
          <a:xfrm>
            <a:off x="1362584" y="24511631"/>
            <a:ext cx="14008045" cy="6904531"/>
          </a:xfrm>
          <a:prstGeom prst="rect">
            <a:avLst/>
          </a:prstGeom>
          <a:solidFill>
            <a:srgbClr val="990033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0BD6A834-79F5-5CCF-1BE1-DE29D01A4C6E}"/>
              </a:ext>
            </a:extLst>
          </p:cNvPr>
          <p:cNvSpPr/>
          <p:nvPr/>
        </p:nvSpPr>
        <p:spPr>
          <a:xfrm>
            <a:off x="15817729" y="24511631"/>
            <a:ext cx="8065378" cy="6904531"/>
          </a:xfrm>
          <a:prstGeom prst="rect">
            <a:avLst/>
          </a:prstGeom>
          <a:solidFill>
            <a:srgbClr val="990033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1167B8D2-5B20-BF05-3443-84EE79253008}"/>
              </a:ext>
            </a:extLst>
          </p:cNvPr>
          <p:cNvSpPr/>
          <p:nvPr/>
        </p:nvSpPr>
        <p:spPr>
          <a:xfrm>
            <a:off x="20061754" y="424541"/>
            <a:ext cx="3048000" cy="31816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600" dirty="0">
                <a:solidFill>
                  <a:schemeClr val="tx1"/>
                </a:solidFill>
              </a:rPr>
              <a:t>Logo 1</a:t>
            </a:r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95BE609D-D41C-470F-A1BC-ABCC9FB79C79}"/>
              </a:ext>
            </a:extLst>
          </p:cNvPr>
          <p:cNvSpPr/>
          <p:nvPr/>
        </p:nvSpPr>
        <p:spPr>
          <a:xfrm>
            <a:off x="812042" y="727838"/>
            <a:ext cx="742950" cy="290130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831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12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PICCINI</dc:creator>
  <cp:lastModifiedBy>Christophe Roche</cp:lastModifiedBy>
  <cp:revision>1</cp:revision>
  <dcterms:created xsi:type="dcterms:W3CDTF">2023-11-23T18:11:35Z</dcterms:created>
  <dcterms:modified xsi:type="dcterms:W3CDTF">2024-01-06T09:51:26Z</dcterms:modified>
</cp:coreProperties>
</file>